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601200" cy="128016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9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11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31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03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4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46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64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54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43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20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D3C0-0EB9-4315-B777-8CCFBA864022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D3144-A417-4E59-8C55-4D563B6F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1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00025" y="7219950"/>
            <a:ext cx="9258300" cy="36290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3845" y="0"/>
            <a:ext cx="9033510" cy="857250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ごみは　</a:t>
            </a:r>
            <a: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きちんと分別して</a:t>
            </a:r>
            <a: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決められた日時に</a:t>
            </a:r>
            <a: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決められた場所に</a:t>
            </a:r>
            <a: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6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kumimoji="1" lang="ja-JP" altLang="en-US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出しましょう</a:t>
            </a:r>
            <a: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sz="6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endParaRPr kumimoji="1" lang="ja-JP" altLang="en-US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00150" y="11251770"/>
            <a:ext cx="7200900" cy="1549830"/>
          </a:xfrm>
        </p:spPr>
        <p:txBody>
          <a:bodyPr>
            <a:normAutofit/>
          </a:bodyPr>
          <a:lstStyle/>
          <a:p>
            <a:r>
              <a:rPr lang="ja-JP" altLang="en-US" sz="4800" b="1" dirty="0" smtClean="0"/>
              <a:t>横　　　  手  　　　市</a:t>
            </a:r>
            <a:endParaRPr lang="en-US" altLang="ja-JP" sz="4800" b="1" dirty="0" smtClean="0"/>
          </a:p>
          <a:p>
            <a:endParaRPr kumimoji="1" lang="ja-JP" altLang="en-US" sz="4800" b="1" dirty="0"/>
          </a:p>
        </p:txBody>
      </p:sp>
      <p:sp>
        <p:nvSpPr>
          <p:cNvPr id="6" name="角丸四角形 5"/>
          <p:cNvSpPr/>
          <p:nvPr/>
        </p:nvSpPr>
        <p:spPr>
          <a:xfrm>
            <a:off x="1438275" y="4541810"/>
            <a:ext cx="7067227" cy="11701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38275" y="1793768"/>
            <a:ext cx="7067227" cy="11701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438275" y="3167789"/>
            <a:ext cx="7067227" cy="11701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1366" y="7510968"/>
            <a:ext cx="87784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・ごみは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収集日の朝８時まで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に出してください。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・ごみの分別方法は、「ごみの分け方・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出し方</a:t>
            </a:r>
            <a:r>
              <a:rPr lang="ja-JP" altLang="en-US" sz="2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（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令和版）」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冊子や「ごみ分別</a:t>
            </a:r>
            <a:r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アプリ」でご確認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ください。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・正しく分別されていないごみを収集する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ことはで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きません。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◎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みなさまのご協力をお願いします。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1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32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　ごみは　 　　きちんと分別して 　　決められた日時に 　　決められた場所に 　　　　　出しましょう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ごみは　 　　きちんと分別して 　　決められた日時に 　　決められた場所に 　　　　　出しましょう </dc:title>
  <dc:creator>小德 真</dc:creator>
  <cp:lastModifiedBy>小德 真</cp:lastModifiedBy>
  <cp:revision>6</cp:revision>
  <dcterms:created xsi:type="dcterms:W3CDTF">2021-12-09T07:49:34Z</dcterms:created>
  <dcterms:modified xsi:type="dcterms:W3CDTF">2021-12-09T08:01:25Z</dcterms:modified>
</cp:coreProperties>
</file>