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601200" cy="12801600" type="A3"/>
  <p:notesSz cx="6858000" cy="9144000"/>
  <p:defaultTextStyle>
    <a:defPPr>
      <a:defRPr lang="ja-JP"/>
    </a:defPPr>
    <a:lvl1pPr marL="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29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5D5FC3-D0BA-4B17-9250-F846A1419CDE}" type="datetimeFigureOut">
              <a:rPr kumimoji="1" lang="ja-JP" altLang="en-US" sz="126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2021/12/9</a:t>
            </a:fld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24AC0A-1974-4FAD-8DFB-E3FCB59284C9}" type="slidenum">
              <a:rPr kumimoji="1" lang="ja-JP" altLang="en-US" sz="126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889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5D5FC3-D0BA-4B17-9250-F846A1419CDE}" type="datetimeFigureOut">
              <a:rPr kumimoji="1" lang="ja-JP" altLang="en-US" sz="126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2021/12/9</a:t>
            </a:fld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24AC0A-1974-4FAD-8DFB-E3FCB59284C9}" type="slidenum">
              <a:rPr kumimoji="1" lang="ja-JP" altLang="en-US" sz="126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449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5D5FC3-D0BA-4B17-9250-F846A1419CDE}" type="datetimeFigureOut">
              <a:rPr kumimoji="1" lang="ja-JP" altLang="en-US" sz="126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2021/12/9</a:t>
            </a:fld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24AC0A-1974-4FAD-8DFB-E3FCB59284C9}" type="slidenum">
              <a:rPr kumimoji="1" lang="ja-JP" altLang="en-US" sz="126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168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5D5FC3-D0BA-4B17-9250-F846A1419CDE}" type="datetimeFigureOut">
              <a:rPr kumimoji="1" lang="ja-JP" altLang="en-US" sz="126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2021/12/9</a:t>
            </a:fld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24AC0A-1974-4FAD-8DFB-E3FCB59284C9}" type="slidenum">
              <a:rPr kumimoji="1" lang="ja-JP" altLang="en-US" sz="126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32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5D5FC3-D0BA-4B17-9250-F846A1419CDE}" type="datetimeFigureOut">
              <a:rPr kumimoji="1" lang="ja-JP" altLang="en-US" sz="126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2021/12/9</a:t>
            </a:fld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24AC0A-1974-4FAD-8DFB-E3FCB59284C9}" type="slidenum">
              <a:rPr kumimoji="1" lang="ja-JP" altLang="en-US" sz="126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637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5D5FC3-D0BA-4B17-9250-F846A1419CDE}" type="datetimeFigureOut">
              <a:rPr kumimoji="1" lang="ja-JP" altLang="en-US" sz="126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2021/12/9</a:t>
            </a:fld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24AC0A-1974-4FAD-8DFB-E3FCB59284C9}" type="slidenum">
              <a:rPr kumimoji="1" lang="ja-JP" altLang="en-US" sz="126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9774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5D5FC3-D0BA-4B17-9250-F846A1419CDE}" type="datetimeFigureOut">
              <a:rPr kumimoji="1" lang="ja-JP" altLang="en-US" sz="126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2021/12/9</a:t>
            </a:fld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24AC0A-1974-4FAD-8DFB-E3FCB59284C9}" type="slidenum">
              <a:rPr kumimoji="1" lang="ja-JP" altLang="en-US" sz="126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1868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5D5FC3-D0BA-4B17-9250-F846A1419CDE}" type="datetimeFigureOut">
              <a:rPr kumimoji="1" lang="ja-JP" altLang="en-US" sz="126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2021/12/9</a:t>
            </a:fld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24AC0A-1974-4FAD-8DFB-E3FCB59284C9}" type="slidenum">
              <a:rPr kumimoji="1" lang="ja-JP" altLang="en-US" sz="126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147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5D5FC3-D0BA-4B17-9250-F846A1419CDE}" type="datetimeFigureOut">
              <a:rPr kumimoji="1" lang="ja-JP" altLang="en-US" sz="126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2021/12/9</a:t>
            </a:fld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24AC0A-1974-4FAD-8DFB-E3FCB59284C9}" type="slidenum">
              <a:rPr kumimoji="1" lang="ja-JP" altLang="en-US" sz="126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278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5D5FC3-D0BA-4B17-9250-F846A1419CDE}" type="datetimeFigureOut">
              <a:rPr kumimoji="1" lang="ja-JP" altLang="en-US" sz="126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2021/12/9</a:t>
            </a:fld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24AC0A-1974-4FAD-8DFB-E3FCB59284C9}" type="slidenum">
              <a:rPr kumimoji="1" lang="ja-JP" altLang="en-US" sz="126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106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5D5FC3-D0BA-4B17-9250-F846A1419CDE}" type="datetimeFigureOut">
              <a:rPr kumimoji="1" lang="ja-JP" altLang="en-US" sz="126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2021/12/9</a:t>
            </a:fld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24AC0A-1974-4FAD-8DFB-E3FCB59284C9}" type="slidenum">
              <a:rPr kumimoji="1" lang="ja-JP" altLang="en-US" sz="126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241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5D5FC3-D0BA-4B17-9250-F846A1419CDE}" type="datetimeFigureOut">
              <a:rPr kumimoji="1" lang="ja-JP" altLang="en-US" sz="126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2021/12/9</a:t>
            </a:fld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24AC0A-1974-4FAD-8DFB-E3FCB59284C9}" type="slidenum">
              <a:rPr kumimoji="1" lang="ja-JP" altLang="en-US" sz="126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6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741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2826" y="581846"/>
            <a:ext cx="9105900" cy="3229816"/>
          </a:xfrm>
        </p:spPr>
        <p:txBody>
          <a:bodyPr>
            <a:noAutofit/>
          </a:bodyPr>
          <a:lstStyle/>
          <a:p>
            <a:pPr algn="ctr"/>
            <a:r>
              <a:rPr lang="ja-JP" altLang="en-US" sz="8000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他</a:t>
            </a:r>
            <a:r>
              <a:rPr lang="ja-JP" altLang="en-US" sz="80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地区</a:t>
            </a:r>
            <a:r>
              <a:rPr lang="ja-JP" altLang="en-US" sz="8000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からの</a:t>
            </a:r>
            <a:r>
              <a:rPr lang="en-US" altLang="ja-JP" sz="8000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/>
            </a:r>
            <a:br>
              <a:rPr lang="en-US" altLang="ja-JP" sz="8000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8000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ごみ持ち込み禁止</a:t>
            </a:r>
            <a:endParaRPr kumimoji="1" lang="ja-JP" altLang="en-US" sz="8000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4215540"/>
            <a:ext cx="8281035" cy="5651912"/>
          </a:xfrm>
        </p:spPr>
        <p:txBody>
          <a:bodyPr>
            <a:normAutofit/>
          </a:bodyPr>
          <a:lstStyle/>
          <a:p>
            <a:r>
              <a:rPr lang="ja-JP" altLang="en-US" sz="4400" b="1" dirty="0"/>
              <a:t>他</a:t>
            </a:r>
            <a:r>
              <a:rPr lang="ja-JP" altLang="en-US" sz="4400" b="1" dirty="0" smtClean="0"/>
              <a:t>の</a:t>
            </a:r>
            <a:r>
              <a:rPr lang="ja-JP" altLang="en-US" sz="4400" b="1" dirty="0"/>
              <a:t>地区</a:t>
            </a:r>
            <a:r>
              <a:rPr lang="ja-JP" altLang="en-US" sz="4400" b="1" dirty="0" smtClean="0"/>
              <a:t>からのごみを集積所に捨てないでください。</a:t>
            </a:r>
            <a:endParaRPr lang="en-US" altLang="ja-JP" sz="4400" b="1" dirty="0" smtClean="0"/>
          </a:p>
          <a:p>
            <a:endParaRPr lang="en-US" altLang="ja-JP" sz="4400" b="1" dirty="0"/>
          </a:p>
          <a:p>
            <a:r>
              <a:rPr lang="ja-JP" altLang="en-US" sz="4400" b="1" dirty="0" smtClean="0"/>
              <a:t>ごみのポイ捨てや不法投棄はやめてください。</a:t>
            </a:r>
            <a:endParaRPr lang="en-US" altLang="ja-JP" sz="4400" b="1" dirty="0" smtClean="0"/>
          </a:p>
          <a:p>
            <a:endParaRPr lang="en-US" altLang="ja-JP" sz="4400" b="1" dirty="0"/>
          </a:p>
          <a:p>
            <a:r>
              <a:rPr lang="ja-JP" altLang="en-US" sz="4400" b="1" dirty="0" smtClean="0"/>
              <a:t>事業所からのごみを出さないでください。</a:t>
            </a:r>
            <a:endParaRPr lang="en-US" altLang="ja-JP" sz="4400" b="1" dirty="0"/>
          </a:p>
          <a:p>
            <a:endParaRPr kumimoji="1" lang="ja-JP" altLang="en-US" sz="3200" b="1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575435" y="10461355"/>
            <a:ext cx="7200900" cy="1155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kumimoji="1" sz="29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02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27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60120" rtl="0" eaLnBrk="1" fontAlgn="auto" latinLnBrk="0" hangingPunct="1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横　　　  手  　　　市</a:t>
            </a:r>
          </a:p>
          <a:p>
            <a:pPr marL="0" marR="0" lvl="0" indent="0" algn="l" defTabSz="960120" rtl="0" eaLnBrk="1" fontAlgn="auto" latinLnBrk="0" hangingPunct="1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ja-JP" alt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95300" y="3967568"/>
            <a:ext cx="9105900" cy="1162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6012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5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7202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35</Words>
  <Application>Microsoft Office PowerPoint</Application>
  <PresentationFormat>A3 297x420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HGS創英角ｺﾞｼｯｸUB</vt:lpstr>
      <vt:lpstr>游ゴシック</vt:lpstr>
      <vt:lpstr>游ゴシック Light</vt:lpstr>
      <vt:lpstr>Arial</vt:lpstr>
      <vt:lpstr>Calibri</vt:lpstr>
      <vt:lpstr>Calibri Light</vt:lpstr>
      <vt:lpstr>1_Office テーマ</vt:lpstr>
      <vt:lpstr>他地区からの ごみ持ち込み禁止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分別厳守</dc:title>
  <dc:creator>小德 真</dc:creator>
  <cp:lastModifiedBy>小德 真</cp:lastModifiedBy>
  <cp:revision>11</cp:revision>
  <dcterms:created xsi:type="dcterms:W3CDTF">2021-12-09T07:54:42Z</dcterms:created>
  <dcterms:modified xsi:type="dcterms:W3CDTF">2021-12-09T08:14:35Z</dcterms:modified>
</cp:coreProperties>
</file>