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601200" cy="12801600" type="A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29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9268-FB74-4A02-ADA6-0474CE13707E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96CB-9ECF-44AE-9267-673FF681D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743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9268-FB74-4A02-ADA6-0474CE13707E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96CB-9ECF-44AE-9267-673FF681D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87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9268-FB74-4A02-ADA6-0474CE13707E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96CB-9ECF-44AE-9267-673FF681D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97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9268-FB74-4A02-ADA6-0474CE13707E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96CB-9ECF-44AE-9267-673FF681D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767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9268-FB74-4A02-ADA6-0474CE13707E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96CB-9ECF-44AE-9267-673FF681D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00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9268-FB74-4A02-ADA6-0474CE13707E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96CB-9ECF-44AE-9267-673FF681D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40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9268-FB74-4A02-ADA6-0474CE13707E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96CB-9ECF-44AE-9267-673FF681D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054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9268-FB74-4A02-ADA6-0474CE13707E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96CB-9ECF-44AE-9267-673FF681D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59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9268-FB74-4A02-ADA6-0474CE13707E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96CB-9ECF-44AE-9267-673FF681D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61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9268-FB74-4A02-ADA6-0474CE13707E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96CB-9ECF-44AE-9267-673FF681D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05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9268-FB74-4A02-ADA6-0474CE13707E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96CB-9ECF-44AE-9267-673FF681D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433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29268-FB74-4A02-ADA6-0474CE13707E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196CB-9ECF-44AE-9267-673FF681D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89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117819"/>
            <a:ext cx="9105900" cy="3849748"/>
          </a:xfrm>
        </p:spPr>
        <p:txBody>
          <a:bodyPr>
            <a:noAutofit/>
          </a:bodyPr>
          <a:lstStyle/>
          <a:p>
            <a:r>
              <a:rPr lang="ja-JP" altLang="en-US" sz="166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時間</a:t>
            </a:r>
            <a:r>
              <a:rPr lang="ja-JP" altLang="en-US" sz="166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厳守</a:t>
            </a:r>
            <a:endParaRPr kumimoji="1" lang="ja-JP" altLang="en-US" sz="166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7251" y="6443178"/>
            <a:ext cx="8281035" cy="3016035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/>
              <a:t>ごみ収集は朝８時から始まります。</a:t>
            </a:r>
            <a:endParaRPr kumimoji="1" lang="en-US" altLang="ja-JP" sz="3200" b="1" dirty="0" smtClean="0"/>
          </a:p>
          <a:p>
            <a:r>
              <a:rPr kumimoji="1" lang="ja-JP" altLang="en-US" sz="3200" b="1" dirty="0" smtClean="0"/>
              <a:t>天候や交通状況、ごみの量により収集時間が変動</a:t>
            </a:r>
            <a:r>
              <a:rPr lang="ja-JP" altLang="en-US" sz="3200" b="1" dirty="0" smtClean="0"/>
              <a:t>する場合があります</a:t>
            </a:r>
            <a:r>
              <a:rPr kumimoji="1" lang="ja-JP" altLang="en-US" sz="3200" b="1" dirty="0" smtClean="0"/>
              <a:t>。</a:t>
            </a:r>
            <a:endParaRPr kumimoji="1" lang="en-US" altLang="ja-JP" sz="3200" b="1" dirty="0" smtClean="0"/>
          </a:p>
          <a:p>
            <a:r>
              <a:rPr lang="ja-JP" altLang="en-US" sz="3200" b="1" dirty="0"/>
              <a:t>後出</a:t>
            </a:r>
            <a:r>
              <a:rPr lang="ja-JP" altLang="en-US" sz="3200" b="1" dirty="0" smtClean="0"/>
              <a:t>しのごみは収集できません。</a:t>
            </a:r>
            <a:endParaRPr lang="en-US" altLang="ja-JP" sz="3200" b="1" dirty="0"/>
          </a:p>
          <a:p>
            <a:r>
              <a:rPr lang="ja-JP" altLang="en-US" sz="3200" b="1" dirty="0" smtClean="0"/>
              <a:t>みなさまのご協力をお願いします。</a:t>
            </a:r>
            <a:endParaRPr lang="en-US" altLang="ja-JP" sz="3200" b="1" dirty="0"/>
          </a:p>
          <a:p>
            <a:endParaRPr kumimoji="1" lang="ja-JP" altLang="en-US" sz="3200" b="1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651377" y="10276828"/>
            <a:ext cx="7200900" cy="1549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kumimoji="1" sz="2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02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6027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60120" rtl="0" eaLnBrk="1" fontAlgn="auto" latinLnBrk="0" hangingPunct="1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横　　　  手  　　　市</a:t>
            </a:r>
            <a:endParaRPr kumimoji="1" lang="en-US" altLang="ja-JP" sz="4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60120" rtl="0" eaLnBrk="1" fontAlgn="auto" latinLnBrk="0" hangingPunct="1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24819" y="3967567"/>
            <a:ext cx="9105900" cy="1162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6012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j-cs"/>
              </a:rPr>
              <a:t>ごみを</a:t>
            </a:r>
            <a:r>
              <a:rPr kumimoji="1" lang="ja-JP" altLang="en-US" sz="48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j-cs"/>
              </a:rPr>
              <a:t>朝８時まで</a:t>
            </a:r>
            <a:r>
              <a:rPr kumimoji="1" lang="ja-JP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j-cs"/>
              </a:rPr>
              <a:t>に</a:t>
            </a:r>
            <a:endParaRPr kumimoji="1" lang="en-US" altLang="ja-JP" sz="4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j-cs"/>
            </a:endParaRPr>
          </a:p>
          <a:p>
            <a:pPr marL="0" marR="0" lvl="0" indent="0" algn="l" defTabSz="96012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j-cs"/>
              </a:rPr>
              <a:t>　</a:t>
            </a:r>
            <a:r>
              <a:rPr kumimoji="1" lang="ja-JP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j-cs"/>
              </a:rPr>
              <a:t>　　　　　　出してください。</a:t>
            </a:r>
            <a:endParaRPr kumimoji="1" lang="ja-JP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6143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51</Words>
  <Application>Microsoft Office PowerPoint</Application>
  <PresentationFormat>A3 297x420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時間厳守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時間厳守</dc:title>
  <dc:creator>小德 真</dc:creator>
  <cp:lastModifiedBy>小德 真</cp:lastModifiedBy>
  <cp:revision>1</cp:revision>
  <dcterms:created xsi:type="dcterms:W3CDTF">2021-12-09T07:56:26Z</dcterms:created>
  <dcterms:modified xsi:type="dcterms:W3CDTF">2021-12-09T07:57:56Z</dcterms:modified>
</cp:coreProperties>
</file>