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601200" cy="12801600" type="A3"/>
  <p:notesSz cx="6858000" cy="9144000"/>
  <p:defaultTextStyle>
    <a:defPPr>
      <a:defRPr lang="ja-JP"/>
    </a:defPPr>
    <a:lvl1pPr marL="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29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5D5FC3-D0BA-4B17-9250-F846A1419CDE}" type="datetimeFigureOut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2021/12/9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4AC0A-1974-4FAD-8DFB-E3FCB59284C9}" type="slidenum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8896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5D5FC3-D0BA-4B17-9250-F846A1419CDE}" type="datetimeFigureOut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2021/12/9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4AC0A-1974-4FAD-8DFB-E3FCB59284C9}" type="slidenum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4490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5D5FC3-D0BA-4B17-9250-F846A1419CDE}" type="datetimeFigureOut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2021/12/9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4AC0A-1974-4FAD-8DFB-E3FCB59284C9}" type="slidenum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1681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5D5FC3-D0BA-4B17-9250-F846A1419CDE}" type="datetimeFigureOut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2021/12/9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4AC0A-1974-4FAD-8DFB-E3FCB59284C9}" type="slidenum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321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5D5FC3-D0BA-4B17-9250-F846A1419CDE}" type="datetimeFigureOut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2021/12/9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4AC0A-1974-4FAD-8DFB-E3FCB59284C9}" type="slidenum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37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5D5FC3-D0BA-4B17-9250-F846A1419CDE}" type="datetimeFigureOut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2021/12/9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4AC0A-1974-4FAD-8DFB-E3FCB59284C9}" type="slidenum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9774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5D5FC3-D0BA-4B17-9250-F846A1419CDE}" type="datetimeFigureOut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2021/12/9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4AC0A-1974-4FAD-8DFB-E3FCB59284C9}" type="slidenum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1868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5D5FC3-D0BA-4B17-9250-F846A1419CDE}" type="datetimeFigureOut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2021/12/9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4AC0A-1974-4FAD-8DFB-E3FCB59284C9}" type="slidenum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147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5D5FC3-D0BA-4B17-9250-F846A1419CDE}" type="datetimeFigureOut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2021/12/9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4AC0A-1974-4FAD-8DFB-E3FCB59284C9}" type="slidenum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278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5D5FC3-D0BA-4B17-9250-F846A1419CDE}" type="datetimeFigureOut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2021/12/9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4AC0A-1974-4FAD-8DFB-E3FCB59284C9}" type="slidenum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1060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5D5FC3-D0BA-4B17-9250-F846A1419CDE}" type="datetimeFigureOut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2021/12/9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4AC0A-1974-4FAD-8DFB-E3FCB59284C9}" type="slidenum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2417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5D5FC3-D0BA-4B17-9250-F846A1419CDE}" type="datetimeFigureOut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2021/12/9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4AC0A-1974-4FAD-8DFB-E3FCB59284C9}" type="slidenum">
              <a:rPr kumimoji="1" lang="ja-JP" altLang="en-US" sz="12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6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741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737752"/>
            <a:ext cx="9105900" cy="3229816"/>
          </a:xfrm>
        </p:spPr>
        <p:txBody>
          <a:bodyPr>
            <a:noAutofit/>
          </a:bodyPr>
          <a:lstStyle/>
          <a:p>
            <a:r>
              <a:rPr lang="ja-JP" altLang="en-US" sz="16600" dirty="0" smtClean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分別厳守</a:t>
            </a:r>
            <a:endParaRPr kumimoji="1" lang="ja-JP" altLang="en-US" sz="166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0" y="6851416"/>
            <a:ext cx="8281035" cy="3016035"/>
          </a:xfrm>
        </p:spPr>
        <p:txBody>
          <a:bodyPr>
            <a:normAutofit/>
          </a:bodyPr>
          <a:lstStyle/>
          <a:p>
            <a:r>
              <a:rPr kumimoji="1" lang="ja-JP" altLang="en-US" sz="3200" b="1" dirty="0" smtClean="0"/>
              <a:t>正しく分別されていないごみは収集されず、地域の住民の迷惑となります。</a:t>
            </a:r>
            <a:endParaRPr lang="en-US" altLang="ja-JP" sz="3200" b="1" dirty="0"/>
          </a:p>
          <a:p>
            <a:r>
              <a:rPr lang="ja-JP" altLang="en-US" sz="3200" b="1" dirty="0" smtClean="0"/>
              <a:t>みなさまのご協力をお願いします。</a:t>
            </a:r>
            <a:endParaRPr lang="en-US" altLang="ja-JP" sz="3200" b="1" dirty="0"/>
          </a:p>
          <a:p>
            <a:endParaRPr kumimoji="1" lang="ja-JP" altLang="en-US" sz="3200" b="1" dirty="0"/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1575435" y="10067477"/>
            <a:ext cx="7200900" cy="15498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kumimoji="1"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60120" rtl="0" eaLnBrk="1" fontAlgn="auto" latinLnBrk="0" hangingPunct="1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横　　　  手  　　　市</a:t>
            </a:r>
          </a:p>
          <a:p>
            <a:pPr marL="0" marR="0" lvl="0" indent="0" algn="l" defTabSz="960120" rtl="0" eaLnBrk="1" fontAlgn="auto" latinLnBrk="0" hangingPunct="1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ja-JP" alt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495300" y="3967568"/>
            <a:ext cx="9105900" cy="11620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6012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j-cs"/>
              </a:rPr>
              <a:t>ごみを正しく出しましょう。</a:t>
            </a:r>
            <a:endParaRPr kumimoji="1" lang="ja-JP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7202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33</Words>
  <Application>Microsoft Office PowerPoint</Application>
  <PresentationFormat>A3 297x420 mm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HGS創英角ｺﾞｼｯｸUB</vt:lpstr>
      <vt:lpstr>游ゴシック</vt:lpstr>
      <vt:lpstr>游ゴシック Light</vt:lpstr>
      <vt:lpstr>Arial</vt:lpstr>
      <vt:lpstr>Calibri</vt:lpstr>
      <vt:lpstr>Calibri Light</vt:lpstr>
      <vt:lpstr>1_Office テーマ</vt:lpstr>
      <vt:lpstr>分別厳守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分別厳守</dc:title>
  <dc:creator>小德 真</dc:creator>
  <cp:lastModifiedBy>小德 真</cp:lastModifiedBy>
  <cp:revision>1</cp:revision>
  <dcterms:created xsi:type="dcterms:W3CDTF">2021-12-09T07:54:42Z</dcterms:created>
  <dcterms:modified xsi:type="dcterms:W3CDTF">2021-12-09T07:56:03Z</dcterms:modified>
</cp:coreProperties>
</file>